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s1\Desktop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689"/>
            <a:ext cx="9144000" cy="6979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86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s1\Desktop\31878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" y="0"/>
            <a:ext cx="91598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809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s1\Desktop\b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60"/>
            <a:ext cx="9144000" cy="689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783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s1\Desktop\3387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-4769"/>
            <a:ext cx="6096000" cy="683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871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s1\Desktop\10156268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453"/>
            <a:ext cx="9202530" cy="684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17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s1\Desktop\hello_html_291f323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22" y="692696"/>
            <a:ext cx="7503786" cy="535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654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s1\Desktop\25145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341768"/>
            <a:ext cx="5499118" cy="567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s1\Desktop\25145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3348"/>
            <a:ext cx="5472608" cy="665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845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s1\Desktop\5c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7" r="19194"/>
          <a:stretch/>
        </p:blipFill>
        <p:spPr bwMode="auto">
          <a:xfrm>
            <a:off x="1907704" y="81976"/>
            <a:ext cx="5328592" cy="662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3369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ds1</dc:creator>
  <cp:lastModifiedBy>ds1</cp:lastModifiedBy>
  <cp:revision>2</cp:revision>
  <dcterms:created xsi:type="dcterms:W3CDTF">2020-04-25T13:36:39Z</dcterms:created>
  <dcterms:modified xsi:type="dcterms:W3CDTF">2020-04-25T14:04:59Z</dcterms:modified>
</cp:coreProperties>
</file>